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75" r:id="rId7"/>
    <p:sldId id="262" r:id="rId8"/>
    <p:sldId id="263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6F8F5-8D8D-44D3-9C41-EF0F26183101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8ED42-C6C0-47A8-BDE7-570BC320E0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6F8F5-8D8D-44D3-9C41-EF0F26183101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8ED42-C6C0-47A8-BDE7-570BC320E0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6F8F5-8D8D-44D3-9C41-EF0F26183101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8ED42-C6C0-47A8-BDE7-570BC320E0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6F8F5-8D8D-44D3-9C41-EF0F26183101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8ED42-C6C0-47A8-BDE7-570BC320E0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6F8F5-8D8D-44D3-9C41-EF0F26183101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8ED42-C6C0-47A8-BDE7-570BC320E0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6F8F5-8D8D-44D3-9C41-EF0F26183101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8ED42-C6C0-47A8-BDE7-570BC320E0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6F8F5-8D8D-44D3-9C41-EF0F26183101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8ED42-C6C0-47A8-BDE7-570BC320E0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6F8F5-8D8D-44D3-9C41-EF0F26183101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8ED42-C6C0-47A8-BDE7-570BC320E0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6F8F5-8D8D-44D3-9C41-EF0F26183101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8ED42-C6C0-47A8-BDE7-570BC320E0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6F8F5-8D8D-44D3-9C41-EF0F26183101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8ED42-C6C0-47A8-BDE7-570BC320E0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6F8F5-8D8D-44D3-9C41-EF0F26183101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8ED42-C6C0-47A8-BDE7-570BC320E0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6F8F5-8D8D-44D3-9C41-EF0F26183101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8ED42-C6C0-47A8-BDE7-570BC320E0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Марина\Documents\МАМА\шаблоны презентаций\bv1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-214338"/>
            <a:ext cx="9753600" cy="73152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20266944">
            <a:off x="30969" y="346295"/>
            <a:ext cx="441197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ru-RU" sz="8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СИМВОЛ</a:t>
            </a:r>
            <a:endParaRPr lang="ru-RU" sz="8000" b="1" dirty="0">
              <a:ln/>
              <a:solidFill>
                <a:schemeClr val="accent5">
                  <a:tint val="50000"/>
                  <a:satMod val="18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0292691">
            <a:off x="419502" y="1810982"/>
            <a:ext cx="308417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ФУТУР</a:t>
            </a:r>
            <a:endParaRPr lang="ru-RU" sz="8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20232323">
            <a:off x="1026093" y="2714134"/>
            <a:ext cx="277992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/>
                <a:solidFill>
                  <a:schemeClr val="accent3"/>
                </a:solidFill>
              </a:rPr>
              <a:t>АКМЕ</a:t>
            </a:r>
            <a:endParaRPr lang="ru-RU" sz="8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20259044">
            <a:off x="599677" y="4006837"/>
            <a:ext cx="43633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ИМАЖЕН</a:t>
            </a:r>
            <a:endParaRPr lang="ru-RU" sz="8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0" y="5429264"/>
            <a:ext cx="3971908" cy="1109658"/>
          </a:xfrm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Britannic Bold" pitchFamily="34" charset="0"/>
              </a:rPr>
              <a:t>XX </a:t>
            </a:r>
            <a:r>
              <a:rPr lang="ru-RU" sz="7200" dirty="0" smtClean="0">
                <a:solidFill>
                  <a:srgbClr val="FF0000"/>
                </a:solidFill>
              </a:rPr>
              <a:t>века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00760" y="0"/>
            <a:ext cx="1785950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</a:p>
          <a:p>
            <a:pPr algn="ctr"/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</a:t>
            </a:r>
          </a:p>
          <a:p>
            <a:pPr algn="ctr"/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</a:p>
          <a:p>
            <a:pPr algn="ctr"/>
            <a:r>
              <a:rPr lang="ru-RU" sz="8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ы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 build="p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ина\Documents\МАМА\шаблоны презентаций\bv1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 (240x192, 8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0"/>
            <a:ext cx="3125413" cy="2500330"/>
          </a:xfrm>
          <a:prstGeom prst="rect">
            <a:avLst/>
          </a:prstGeom>
          <a:noFill/>
        </p:spPr>
      </p:pic>
      <p:pic>
        <p:nvPicPr>
          <p:cNvPr id="2054" name="Picture 6" descr="http://collectionerus.ru/media/items-large/178_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-214338"/>
            <a:ext cx="2333625" cy="5276851"/>
          </a:xfrm>
          <a:prstGeom prst="rect">
            <a:avLst/>
          </a:prstGeom>
          <a:noFill/>
        </p:spPr>
      </p:pic>
      <p:pic>
        <p:nvPicPr>
          <p:cNvPr id="2056" name="Picture 8" descr="http://literatura-totl.narod.ru/bashny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2332857"/>
            <a:ext cx="3286116" cy="4525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ина\Documents\МАМА\шаблоны презентаций\bv1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142900"/>
            <a:ext cx="8229600" cy="1000108"/>
          </a:xfrm>
        </p:spPr>
        <p:txBody>
          <a:bodyPr>
            <a:normAutofit fontScale="90000"/>
          </a:bodyPr>
          <a:lstStyle/>
          <a:p>
            <a:r>
              <a:rPr lang="ru-RU" sz="6600" b="1" i="1" dirty="0">
                <a:solidFill>
                  <a:schemeClr val="accent4">
                    <a:lumMod val="50000"/>
                  </a:schemeClr>
                </a:solidFill>
                <a:latin typeface="Segoe UI Semibold" pitchFamily="34" charset="0"/>
              </a:rPr>
              <a:t>С</a:t>
            </a:r>
            <a:r>
              <a:rPr lang="ru-RU" sz="6600" b="1" i="1" dirty="0" smtClean="0">
                <a:solidFill>
                  <a:schemeClr val="accent4">
                    <a:lumMod val="50000"/>
                  </a:schemeClr>
                </a:solidFill>
                <a:latin typeface="Segoe UI Semibold" pitchFamily="34" charset="0"/>
              </a:rPr>
              <a:t>ИМВОЛИЗМ</a:t>
            </a:r>
            <a:endParaRPr lang="ru-RU" sz="6600" b="1" i="1" dirty="0">
              <a:solidFill>
                <a:schemeClr val="accent4">
                  <a:lumMod val="50000"/>
                </a:schemeClr>
              </a:solidFill>
              <a:latin typeface="Segoe UI Semibol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00108"/>
            <a:ext cx="4357686" cy="599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000108"/>
            <a:ext cx="4143404" cy="5943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ина\Documents\МАМА\шаблоны презентаций\bv1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Черты символизма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Идея о </a:t>
            </a:r>
            <a:r>
              <a:rPr lang="ru-RU" dirty="0" err="1" smtClean="0"/>
              <a:t>двоемирии</a:t>
            </a:r>
            <a:endParaRPr lang="ru-RU" dirty="0" smtClean="0"/>
          </a:p>
          <a:p>
            <a:r>
              <a:rPr lang="ru-RU" dirty="0" smtClean="0"/>
              <a:t>Отражение действительности в символах</a:t>
            </a:r>
          </a:p>
          <a:p>
            <a:r>
              <a:rPr lang="ru-RU" dirty="0" smtClean="0"/>
              <a:t>Разработка звукописи как особого поэтического приёма</a:t>
            </a:r>
          </a:p>
          <a:p>
            <a:r>
              <a:rPr lang="ru-RU" dirty="0" smtClean="0"/>
              <a:t>Мистическое постижение Мира</a:t>
            </a:r>
          </a:p>
          <a:p>
            <a:r>
              <a:rPr lang="ru-RU" dirty="0" smtClean="0"/>
              <a:t>Отрицание реальности</a:t>
            </a:r>
          </a:p>
          <a:p>
            <a:r>
              <a:rPr lang="ru-RU" dirty="0" smtClean="0"/>
              <a:t>Поэтика многоплановости содержания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ина\Documents\МАМА\шаблоны презентаций\bv1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-214338"/>
            <a:ext cx="97536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chemeClr val="accent4">
                    <a:lumMod val="50000"/>
                  </a:schemeClr>
                </a:solidFill>
                <a:latin typeface="Segoe UI Semibold" pitchFamily="34" charset="0"/>
              </a:rPr>
              <a:t>ФУТУРИЗМ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48" y="1600200"/>
            <a:ext cx="4857752" cy="4525963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Поэты-футуристы провозглашают решительное наследию классики, разрушая «эстетику старья»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://vnovgorode.ru/images/categories/2016/01/15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1545"/>
            <a:ext cx="4143372" cy="594610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286644" y="257174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«НЕТ»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ина\Documents\МАМА\шаблоны презентаций\bv1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Черты футуризма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Эпатаж в поэзии и жизни</a:t>
            </a:r>
          </a:p>
          <a:p>
            <a:r>
              <a:rPr lang="ru-RU" dirty="0" smtClean="0"/>
              <a:t>Обращённость к будущему</a:t>
            </a:r>
          </a:p>
          <a:p>
            <a:r>
              <a:rPr lang="ru-RU" dirty="0" smtClean="0"/>
              <a:t>Чувство грядущего переворота</a:t>
            </a:r>
          </a:p>
          <a:p>
            <a:r>
              <a:rPr lang="ru-RU" dirty="0" smtClean="0"/>
              <a:t>Отрицание старой культуры</a:t>
            </a:r>
          </a:p>
          <a:p>
            <a:r>
              <a:rPr lang="ru-RU" dirty="0" smtClean="0"/>
              <a:t>Урбанистические темы</a:t>
            </a:r>
          </a:p>
          <a:p>
            <a:r>
              <a:rPr lang="ru-RU" dirty="0" smtClean="0"/>
              <a:t>Изобретение новых </a:t>
            </a:r>
            <a:r>
              <a:rPr lang="ru-RU" dirty="0" err="1" smtClean="0"/>
              <a:t>форм,слов</a:t>
            </a:r>
            <a:endParaRPr lang="ru-RU" dirty="0" smtClean="0"/>
          </a:p>
          <a:p>
            <a:r>
              <a:rPr lang="ru-RU" dirty="0" err="1" smtClean="0"/>
              <a:t>Заумие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ина\Documents\МАМА\шаблоны презентаций\bv1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57488" y="0"/>
            <a:ext cx="5929354" cy="785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Segoe UI Semibold" pitchFamily="34" charset="0"/>
                <a:ea typeface="+mj-ea"/>
                <a:cs typeface="+mj-cs"/>
              </a:rPr>
              <a:t>АКМЕИЗМ</a:t>
            </a:r>
            <a:endParaRPr kumimoji="0" lang="ru-RU" sz="6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86082" cy="236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1000108"/>
            <a:ext cx="2712884" cy="2347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2000240"/>
            <a:ext cx="2850729" cy="2195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2857496"/>
            <a:ext cx="2690823" cy="233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714752"/>
            <a:ext cx="300413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71670" y="4478514"/>
            <a:ext cx="2571768" cy="2379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ина\Documents\МАМА\шаблоны презентаций\bv1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Черты акмеизма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Преемственность с предшественниками</a:t>
            </a:r>
          </a:p>
          <a:p>
            <a:r>
              <a:rPr lang="ru-RU" dirty="0" smtClean="0"/>
              <a:t>Отказ от символики как способа поэтического воздействия</a:t>
            </a:r>
          </a:p>
          <a:p>
            <a:r>
              <a:rPr lang="ru-RU" dirty="0" smtClean="0"/>
              <a:t>Отрицание мистики</a:t>
            </a:r>
          </a:p>
          <a:p>
            <a:r>
              <a:rPr lang="ru-RU" dirty="0" smtClean="0"/>
              <a:t>Безупречность форм</a:t>
            </a:r>
          </a:p>
          <a:p>
            <a:r>
              <a:rPr lang="ru-RU" dirty="0" smtClean="0"/>
              <a:t>Цель – культура !!!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ина\Documents\МАМА\шаблоны презентаций\bv1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28596" y="0"/>
            <a:ext cx="8229600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Segoe UI Semibold" pitchFamily="34" charset="0"/>
                <a:ea typeface="+mj-ea"/>
                <a:cs typeface="+mj-cs"/>
              </a:rPr>
              <a:t>имажинизм</a:t>
            </a:r>
            <a:endParaRPr kumimoji="0" lang="ru-RU" sz="7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http://a4format.ru/index_pic.php?data=photos/4166ed4c.jpg&amp;percenta=1.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500174"/>
            <a:ext cx="7286676" cy="51735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ина\Documents\МАМА\шаблоны презентаций\bv1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Черты имажинизма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Теория  « образа как такового»</a:t>
            </a:r>
          </a:p>
          <a:p>
            <a:r>
              <a:rPr lang="ru-RU" dirty="0" smtClean="0"/>
              <a:t>«единственный закон искусства – выявление жизни через образ и ритмику образов»</a:t>
            </a:r>
          </a:p>
          <a:p>
            <a:r>
              <a:rPr lang="ru-RU" dirty="0" smtClean="0"/>
              <a:t>Поэтическое творчество есть процесс развития языка через метафору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ина\Documents\МАМА\шаблоны презентаций\bv1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Рефлексия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 Вы оцениваете сегодняшнюю вашу работу на уроке?</a:t>
            </a:r>
          </a:p>
          <a:p>
            <a:r>
              <a:rPr lang="ru-RU" dirty="0" smtClean="0"/>
              <a:t>Полезны ли знания, полученные  на уроке?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ина\Documents\МАМА\шаблоны презентаций\bv1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Выучить наизусть одно из стихотворений поэтов Серебряного века, дать анализ стихотворения.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ина\Documents\МАМА\шаблоны презентаций\bv10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   Учитель </a:t>
            </a:r>
            <a:r>
              <a:rPr lang="ru-RU" dirty="0" smtClean="0"/>
              <a:t>– учащимся: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        Благодарю за сотрудничество !!!</a:t>
            </a:r>
          </a:p>
          <a:p>
            <a:r>
              <a:rPr lang="ru-RU" dirty="0" smtClean="0"/>
              <a:t>                             </a:t>
            </a:r>
          </a:p>
          <a:p>
            <a:r>
              <a:rPr lang="ru-RU" dirty="0" smtClean="0"/>
              <a:t> </a:t>
            </a:r>
            <a:r>
              <a:rPr lang="ru-RU" dirty="0" smtClean="0"/>
              <a:t>                           </a:t>
            </a:r>
            <a:r>
              <a:rPr lang="ru-RU" dirty="0" smtClean="0"/>
              <a:t>Дерзайте:</a:t>
            </a:r>
          </a:p>
          <a:p>
            <a:r>
              <a:rPr lang="ru-RU" dirty="0" smtClean="0"/>
              <a:t>                       </a:t>
            </a:r>
          </a:p>
          <a:p>
            <a:r>
              <a:rPr lang="ru-RU" dirty="0" smtClean="0"/>
              <a:t> </a:t>
            </a:r>
            <a:r>
              <a:rPr lang="ru-RU" dirty="0" smtClean="0"/>
              <a:t>                      Вы талантливы!!!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</TotalTime>
  <Words>174</Words>
  <Application>Microsoft Office PowerPoint</Application>
  <PresentationFormat>Экран (4:3)</PresentationFormat>
  <Paragraphs>51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СИМВОЛИЗМ</vt:lpstr>
      <vt:lpstr>Черты символизма</vt:lpstr>
      <vt:lpstr>ФУТУРИЗМ</vt:lpstr>
      <vt:lpstr>Черты футуризма</vt:lpstr>
      <vt:lpstr>Слайд 7</vt:lpstr>
      <vt:lpstr>Черты акмеизма</vt:lpstr>
      <vt:lpstr>Слайд 9</vt:lpstr>
      <vt:lpstr>Черты имажинизма</vt:lpstr>
      <vt:lpstr>Рефлексия</vt:lpstr>
      <vt:lpstr>Домашнее задание</vt:lpstr>
      <vt:lpstr>    Учитель – учащимся: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User</cp:lastModifiedBy>
  <cp:revision>11</cp:revision>
  <dcterms:created xsi:type="dcterms:W3CDTF">2017-01-27T13:13:21Z</dcterms:created>
  <dcterms:modified xsi:type="dcterms:W3CDTF">2017-01-28T06:16:44Z</dcterms:modified>
</cp:coreProperties>
</file>